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4C1"/>
    <a:srgbClr val="FFB59F"/>
    <a:srgbClr val="1F4E79"/>
    <a:srgbClr val="FFB6A0"/>
    <a:srgbClr val="FFF2CC"/>
    <a:srgbClr val="FBE5D6"/>
    <a:srgbClr val="FF8B89"/>
    <a:srgbClr val="FFC6A9"/>
    <a:srgbClr val="FF8E8A"/>
    <a:srgbClr val="FF8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7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1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microsoft.com/office/2007/relationships/hdphoto" Target="../media/hdphoto1.wdp"/><Relationship Id="rId7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4697" y="557326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14697" y="557326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41193" y="287154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0519" y="308150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55558" y="333013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957611" y="355969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4697" y="395106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425333" y="3905858"/>
            <a:ext cx="2054942" cy="5112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859398" y="1503651"/>
            <a:ext cx="1204385" cy="14106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233935" y="55732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12156" y="1388046"/>
            <a:ext cx="128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Login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742889" y="335866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94980" y="305752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84" y="3594825"/>
            <a:ext cx="208800" cy="208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68" y="3078368"/>
            <a:ext cx="209212" cy="209212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8714617" y="387240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66708" y="357125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9425" y="393160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자동로그인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819813" y="3997119"/>
            <a:ext cx="119698" cy="119698"/>
          </a:xfrm>
          <a:prstGeom prst="roundRect">
            <a:avLst/>
          </a:prstGeom>
          <a:noFill/>
          <a:ln w="19050">
            <a:solidFill>
              <a:srgbClr val="FF8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714617" y="4287285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516632" y="434660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ko-KR" altLang="en-US" sz="120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34315" y="5429534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| </a:t>
            </a:r>
            <a:r>
              <a:rPr lang="ko-KR" altLang="en-US" sz="800" dirty="0" smtClean="0">
                <a:solidFill>
                  <a:schemeClr val="bg1"/>
                </a:solidFill>
              </a:rPr>
              <a:t>비밀번호찾기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478450" y="55732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5695274" y="3051826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6445027" y="2836158"/>
            <a:ext cx="405549" cy="47501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5887960" y="2459740"/>
            <a:ext cx="405549" cy="47501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5277301" y="2809909"/>
            <a:ext cx="405549" cy="47501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 flipH="1">
            <a:off x="5641756" y="4085865"/>
            <a:ext cx="120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LOADING …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6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54818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43978" y="782383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Signin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60943" y="2045527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13034" y="174438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2" y="2272021"/>
            <a:ext cx="208800" cy="2088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2" y="1765227"/>
            <a:ext cx="209212" cy="209212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133355" y="254959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85446" y="224845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7800" y="5546265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130141" y="305562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82232" y="2754476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12582" y="2783241"/>
            <a:ext cx="191277" cy="191277"/>
          </a:xfrm>
          <a:prstGeom prst="rect">
            <a:avLst/>
          </a:prstGeom>
        </p:spPr>
      </p:pic>
      <p:cxnSp>
        <p:nvCxnSpPr>
          <p:cNvPr id="43" name="직선 연결선 42"/>
          <p:cNvCxnSpPr/>
          <p:nvPr/>
        </p:nvCxnSpPr>
        <p:spPr>
          <a:xfrm>
            <a:off x="1095969" y="359366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48060" y="329252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75" y="3318695"/>
            <a:ext cx="209265" cy="209265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1095969" y="409969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48060" y="379854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81" y="3826133"/>
            <a:ext cx="227313" cy="227313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1096890" y="4813159"/>
            <a:ext cx="1068806" cy="379488"/>
          </a:xfrm>
          <a:prstGeom prst="roundRect">
            <a:avLst>
              <a:gd name="adj" fmla="val 50000"/>
            </a:avLst>
          </a:prstGeom>
          <a:solidFill>
            <a:srgbClr val="F3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291940" y="4813643"/>
            <a:ext cx="1069200" cy="378618"/>
          </a:xfrm>
          <a:prstGeom prst="roundRect">
            <a:avLst>
              <a:gd name="adj" fmla="val 50000"/>
            </a:avLst>
          </a:prstGeom>
          <a:solidFill>
            <a:srgbClr val="3F61F1">
              <a:alpha val="7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1088529" y="459432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40620" y="429317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코드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94" y="4358552"/>
            <a:ext cx="144000" cy="14400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4443822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352730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673093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837472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73092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919020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8232826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141734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462097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626476" y="284604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462096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08024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794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16702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37065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25908" y="3076814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아이디는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a7f5s8e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7064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51977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23233" y="782383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81248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45627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아이디를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81247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27175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96160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67416" y="782383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25431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589810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25430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71358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4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8967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47875" y="752887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068238" y="254547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32617" y="281654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68237" y="384898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14165" y="3208585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12673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26613" y="76486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68" y="2823755"/>
            <a:ext cx="208800" cy="2088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5087001" y="310133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9092" y="280018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083787" y="3607356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5878" y="3306210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166228" y="3334975"/>
            <a:ext cx="191277" cy="1912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055515" y="387626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186379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415650" y="254547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760256" y="3061797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비밀번호가 재설정 되었습니다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15649" y="384898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02031" y="76486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5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01" y="567301"/>
            <a:ext cx="3240000" cy="57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66" y="567301"/>
            <a:ext cx="3240000" cy="576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770966" y="567301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001141" y="272245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020926" y="291254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앨범이름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01140" y="402596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44175" y="332657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254000" y="56730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043099" y="678426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45466" y="272245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97557" y="24213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30" y="2448662"/>
            <a:ext cx="234260" cy="234260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8745466" y="320291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97557" y="2901769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나이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개월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8745466" y="368337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97557" y="338222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87" y="2923233"/>
            <a:ext cx="205733" cy="2057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24" y="3403689"/>
            <a:ext cx="205733" cy="205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60" y="4397159"/>
            <a:ext cx="563034" cy="56303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8824087" y="4221476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87" y="4367500"/>
            <a:ext cx="561600" cy="5616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731330" y="5528273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3977" y="56640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360473" y="2880630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619799" y="3090588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874838" y="3339216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076891" y="3568780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544613" y="3914941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978678" y="1512734"/>
            <a:ext cx="1204385" cy="14106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3977" y="566409"/>
            <a:ext cx="3240000" cy="528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79776" y="65790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일기쓰기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3976" y="1094505"/>
            <a:ext cx="3240000" cy="106547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41890" y="1282289"/>
            <a:ext cx="732674" cy="73267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84296" y="1275098"/>
            <a:ext cx="732674" cy="732674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129831" y="1277765"/>
            <a:ext cx="732674" cy="732674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7064" y="5168781"/>
            <a:ext cx="84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Today -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5018" y="5477342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5795" y="588354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35597" y="5490025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08997" y="5883547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89635" y="5526297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cm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2463035" y="5924705"/>
            <a:ext cx="34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kg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65900" y="2394333"/>
            <a:ext cx="2957885" cy="32600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5900" y="2866188"/>
            <a:ext cx="2957885" cy="2196990"/>
          </a:xfrm>
          <a:prstGeom prst="roundRect">
            <a:avLst>
              <a:gd name="adj" fmla="val 162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2926" y="2994062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 입력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7182" y="2436691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66092" y="5842709"/>
            <a:ext cx="796413" cy="357668"/>
          </a:xfrm>
          <a:prstGeom prst="roundRect">
            <a:avLst>
              <a:gd name="adj" fmla="val 50000"/>
            </a:avLst>
          </a:prstGeom>
          <a:solidFill>
            <a:srgbClr val="FF8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83143" y="55479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483143" y="554793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83143" y="554793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009639" y="2869014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268965" y="3078972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524004" y="3327600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726057" y="3557164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483143" y="3948528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93779" y="3903325"/>
            <a:ext cx="2054942" cy="51127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627844" y="1501118"/>
            <a:ext cx="1204385" cy="14106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4996884" y="1267763"/>
            <a:ext cx="961723" cy="123200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208280" y="2519693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59231" y="1274954"/>
            <a:ext cx="961723" cy="123200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470627" y="252688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92975" y="566409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660767" y="65056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40" y="717920"/>
            <a:ext cx="238708" cy="23870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130055" y="5356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8130055" y="535608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130055" y="535608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656551" y="2849829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8915877" y="3059787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170916" y="3308415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372969" y="3537979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130055" y="3929343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8840691" y="3884140"/>
            <a:ext cx="2054942" cy="51127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274756" y="1481933"/>
            <a:ext cx="1204385" cy="141067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643796" y="1248578"/>
            <a:ext cx="961723" cy="123200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8855192" y="250050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906143" y="1255769"/>
            <a:ext cx="961723" cy="123200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117539" y="250769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139887" y="547224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307679" y="63138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352" y="698735"/>
            <a:ext cx="238708" cy="23870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8130055" y="537392"/>
            <a:ext cx="3249501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0913373" y="534717"/>
            <a:ext cx="466680" cy="528988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854" y="702137"/>
            <a:ext cx="238708" cy="238708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0760563" y="1266923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962" y="1425296"/>
            <a:ext cx="180000" cy="180000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10752504" y="1932112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138" y="2065252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07626" y="54763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534122" y="2861858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793448" y="3071816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048487" y="3320444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250540" y="3550008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7626" y="3941372"/>
            <a:ext cx="3240000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718262" y="3896169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2152327" y="1493962"/>
            <a:ext cx="1204385" cy="1410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8487" y="66879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72452" y="1152545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1163983" y="2426160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639817" y="2409802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875975" y="1695573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2852718" y="1695573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468491" y="2076402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28989" y="1311483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91324" y="274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9884" y="3286040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163983" y="3659534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278101" y="5776241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1163983" y="4854681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639817" y="4838323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1875975" y="4124094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2852718" y="4124094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68491" y="4504923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28989" y="3740004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91324" y="51704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653747" y="55992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5174184" y="2891621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433510" y="3101579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688549" y="3350207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90602" y="3579771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4647688" y="3971135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358324" y="3925932"/>
            <a:ext cx="2054942" cy="51127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792389" y="1523725"/>
            <a:ext cx="1204385" cy="141067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828149" y="671398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4853299" y="1162283"/>
            <a:ext cx="2841523" cy="3379541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4853298" y="4720489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5010499" y="4901578"/>
            <a:ext cx="90759" cy="90759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131083" y="4795120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병원 가기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131083" y="5097046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02:00 ~ 03:00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4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4506" y="764690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32612" y="4506686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85800" y="4604657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연예스토리를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39196" y="79096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27302" y="453296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180490" y="463093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결혼 스토리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563336" y="1140279"/>
            <a:ext cx="2808515" cy="3222171"/>
            <a:chOff x="620486" y="1045029"/>
            <a:chExt cx="2808515" cy="3222171"/>
          </a:xfrm>
        </p:grpSpPr>
        <p:sp>
          <p:nvSpPr>
            <p:cNvPr id="3" name="하트 2"/>
            <p:cNvSpPr/>
            <p:nvPr/>
          </p:nvSpPr>
          <p:spPr>
            <a:xfrm>
              <a:off x="620486" y="1045029"/>
              <a:ext cx="2808515" cy="3102429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24645" y="2661558"/>
              <a:ext cx="359230" cy="391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110343" y="1763485"/>
              <a:ext cx="751114" cy="10940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649183" y="2024741"/>
              <a:ext cx="293915" cy="457201"/>
            </a:xfrm>
            <a:prstGeom prst="triangle">
              <a:avLst/>
            </a:prstGeom>
            <a:solidFill>
              <a:srgbClr val="FFF2CC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9"/>
            <p:cNvSpPr/>
            <p:nvPr/>
          </p:nvSpPr>
          <p:spPr>
            <a:xfrm rot="5204611">
              <a:off x="905833" y="1758069"/>
              <a:ext cx="1019978" cy="931663"/>
            </a:xfrm>
            <a:prstGeom prst="pie">
              <a:avLst>
                <a:gd name="adj1" fmla="val 1131005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57299" y="2253343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143002" y="2922812"/>
              <a:ext cx="881741" cy="1215351"/>
            </a:xfrm>
            <a:custGeom>
              <a:avLst/>
              <a:gdLst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0 w 718457"/>
                <a:gd name="connsiteY7" fmla="*/ 1072241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658587 w 718457"/>
                <a:gd name="connsiteY6" fmla="*/ 9633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4 w 797518"/>
                <a:gd name="connsiteY7" fmla="*/ 647698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3 w 797518"/>
                <a:gd name="connsiteY7" fmla="*/ 664027 h 1103114"/>
                <a:gd name="connsiteX8" fmla="*/ 0 w 797518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658587 w 857540"/>
                <a:gd name="connsiteY6" fmla="*/ 963386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772888 w 857540"/>
                <a:gd name="connsiteY6" fmla="*/ 996043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44927 w 772888"/>
                <a:gd name="connsiteY7" fmla="*/ 647698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146955 w 772888"/>
                <a:gd name="connsiteY7" fmla="*/ 745669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391884 w 772888"/>
                <a:gd name="connsiteY7" fmla="*/ 778326 h 1088366"/>
                <a:gd name="connsiteX8" fmla="*/ 0 w 772888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391884 w 870860"/>
                <a:gd name="connsiteY7" fmla="*/ 778326 h 1088366"/>
                <a:gd name="connsiteX8" fmla="*/ 0 w 870860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97970 w 870860"/>
                <a:gd name="connsiteY7" fmla="*/ 468083 h 1088366"/>
                <a:gd name="connsiteX8" fmla="*/ 0 w 870860"/>
                <a:gd name="connsiteY8" fmla="*/ 119745 h 1088366"/>
                <a:gd name="connsiteX0" fmla="*/ 0 w 870860"/>
                <a:gd name="connsiteY0" fmla="*/ 119745 h 1099054"/>
                <a:gd name="connsiteX1" fmla="*/ 119745 w 870860"/>
                <a:gd name="connsiteY1" fmla="*/ 0 h 1099054"/>
                <a:gd name="connsiteX2" fmla="*/ 598712 w 870860"/>
                <a:gd name="connsiteY2" fmla="*/ 0 h 1099054"/>
                <a:gd name="connsiteX3" fmla="*/ 718457 w 870860"/>
                <a:gd name="connsiteY3" fmla="*/ 119745 h 1099054"/>
                <a:gd name="connsiteX4" fmla="*/ 718457 w 870860"/>
                <a:gd name="connsiteY4" fmla="*/ 1072241 h 1099054"/>
                <a:gd name="connsiteX5" fmla="*/ 810984 w 870860"/>
                <a:gd name="connsiteY5" fmla="*/ 1061358 h 1099054"/>
                <a:gd name="connsiteX6" fmla="*/ 870860 w 870860"/>
                <a:gd name="connsiteY6" fmla="*/ 1077685 h 1099054"/>
                <a:gd name="connsiteX7" fmla="*/ 97970 w 870860"/>
                <a:gd name="connsiteY7" fmla="*/ 468083 h 1099054"/>
                <a:gd name="connsiteX8" fmla="*/ 0 w 870860"/>
                <a:gd name="connsiteY8" fmla="*/ 119745 h 1099054"/>
                <a:gd name="connsiteX0" fmla="*/ 0 w 870860"/>
                <a:gd name="connsiteY0" fmla="*/ 119745 h 1083756"/>
                <a:gd name="connsiteX1" fmla="*/ 119745 w 870860"/>
                <a:gd name="connsiteY1" fmla="*/ 0 h 1083756"/>
                <a:gd name="connsiteX2" fmla="*/ 598712 w 870860"/>
                <a:gd name="connsiteY2" fmla="*/ 0 h 1083756"/>
                <a:gd name="connsiteX3" fmla="*/ 718457 w 870860"/>
                <a:gd name="connsiteY3" fmla="*/ 119745 h 1083756"/>
                <a:gd name="connsiteX4" fmla="*/ 718457 w 870860"/>
                <a:gd name="connsiteY4" fmla="*/ 1072241 h 1083756"/>
                <a:gd name="connsiteX5" fmla="*/ 664027 w 870860"/>
                <a:gd name="connsiteY5" fmla="*/ 898073 h 1083756"/>
                <a:gd name="connsiteX6" fmla="*/ 870860 w 870860"/>
                <a:gd name="connsiteY6" fmla="*/ 1077685 h 1083756"/>
                <a:gd name="connsiteX7" fmla="*/ 97970 w 870860"/>
                <a:gd name="connsiteY7" fmla="*/ 468083 h 1083756"/>
                <a:gd name="connsiteX8" fmla="*/ 0 w 870860"/>
                <a:gd name="connsiteY8" fmla="*/ 119745 h 1083756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664027 w 870860"/>
                <a:gd name="connsiteY5" fmla="*/ 8980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29341 w 870860"/>
                <a:gd name="connsiteY5" fmla="*/ 702130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45670 w 870860"/>
                <a:gd name="connsiteY5" fmla="*/ 7837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769355"/>
                <a:gd name="connsiteY0" fmla="*/ 119745 h 1028699"/>
                <a:gd name="connsiteX1" fmla="*/ 119745 w 769355"/>
                <a:gd name="connsiteY1" fmla="*/ 0 h 1028699"/>
                <a:gd name="connsiteX2" fmla="*/ 598712 w 769355"/>
                <a:gd name="connsiteY2" fmla="*/ 0 h 1028699"/>
                <a:gd name="connsiteX3" fmla="*/ 718457 w 769355"/>
                <a:gd name="connsiteY3" fmla="*/ 119745 h 1028699"/>
                <a:gd name="connsiteX4" fmla="*/ 718457 w 769355"/>
                <a:gd name="connsiteY4" fmla="*/ 990598 h 1028699"/>
                <a:gd name="connsiteX5" fmla="*/ 745670 w 769355"/>
                <a:gd name="connsiteY5" fmla="*/ 783773 h 1028699"/>
                <a:gd name="connsiteX6" fmla="*/ 691246 w 769355"/>
                <a:gd name="connsiteY6" fmla="*/ 1028699 h 1028699"/>
                <a:gd name="connsiteX7" fmla="*/ 97970 w 769355"/>
                <a:gd name="connsiteY7" fmla="*/ 468083 h 1028699"/>
                <a:gd name="connsiteX8" fmla="*/ 0 w 769355"/>
                <a:gd name="connsiteY8" fmla="*/ 119745 h 1028699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718457 w 769355"/>
                <a:gd name="connsiteY3" fmla="*/ 119745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61467 w 769355"/>
                <a:gd name="connsiteY3" fmla="*/ 179541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55970 w 769355"/>
                <a:gd name="connsiteY2" fmla="*/ 164436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112644"/>
                <a:gd name="connsiteX1" fmla="*/ 119745 w 769355"/>
                <a:gd name="connsiteY1" fmla="*/ 0 h 1112644"/>
                <a:gd name="connsiteX2" fmla="*/ 555970 w 769355"/>
                <a:gd name="connsiteY2" fmla="*/ 164436 h 1112644"/>
                <a:gd name="connsiteX3" fmla="*/ 661467 w 769355"/>
                <a:gd name="connsiteY3" fmla="*/ 254284 h 1112644"/>
                <a:gd name="connsiteX4" fmla="*/ 718457 w 769355"/>
                <a:gd name="connsiteY4" fmla="*/ 990598 h 1112644"/>
                <a:gd name="connsiteX5" fmla="*/ 745670 w 769355"/>
                <a:gd name="connsiteY5" fmla="*/ 1112644 h 1112644"/>
                <a:gd name="connsiteX6" fmla="*/ 707575 w 769355"/>
                <a:gd name="connsiteY6" fmla="*/ 1061357 h 1112644"/>
                <a:gd name="connsiteX7" fmla="*/ 97970 w 769355"/>
                <a:gd name="connsiteY7" fmla="*/ 468083 h 1112644"/>
                <a:gd name="connsiteX8" fmla="*/ 0 w 769355"/>
                <a:gd name="connsiteY8" fmla="*/ 119745 h 1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9355" h="1112644">
                  <a:moveTo>
                    <a:pt x="0" y="119745"/>
                  </a:moveTo>
                  <a:cubicBezTo>
                    <a:pt x="0" y="53612"/>
                    <a:pt x="53612" y="0"/>
                    <a:pt x="119745" y="0"/>
                  </a:cubicBezTo>
                  <a:cubicBezTo>
                    <a:pt x="288899" y="49829"/>
                    <a:pt x="386816" y="39864"/>
                    <a:pt x="555970" y="164436"/>
                  </a:cubicBezTo>
                  <a:cubicBezTo>
                    <a:pt x="622103" y="164436"/>
                    <a:pt x="661467" y="188151"/>
                    <a:pt x="661467" y="254284"/>
                  </a:cubicBezTo>
                  <a:lnTo>
                    <a:pt x="718457" y="990598"/>
                  </a:lnTo>
                  <a:cubicBezTo>
                    <a:pt x="718457" y="1056731"/>
                    <a:pt x="811803" y="1112644"/>
                    <a:pt x="745670" y="1112644"/>
                  </a:cubicBezTo>
                  <a:lnTo>
                    <a:pt x="707575" y="1061357"/>
                  </a:lnTo>
                  <a:cubicBezTo>
                    <a:pt x="641442" y="1061357"/>
                    <a:pt x="97970" y="534216"/>
                    <a:pt x="97970" y="468083"/>
                  </a:cubicBezTo>
                  <a:cubicBezTo>
                    <a:pt x="146956" y="558798"/>
                    <a:pt x="0" y="437244"/>
                    <a:pt x="0" y="11974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04357" y="2095500"/>
              <a:ext cx="789215" cy="10885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177144" y="2520041"/>
              <a:ext cx="293915" cy="45720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형 14"/>
            <p:cNvSpPr/>
            <p:nvPr/>
          </p:nvSpPr>
          <p:spPr>
            <a:xfrm rot="10616655">
              <a:off x="2225580" y="2035390"/>
              <a:ext cx="862908" cy="940340"/>
            </a:xfrm>
            <a:prstGeom prst="pie">
              <a:avLst>
                <a:gd name="adj1" fmla="val 0"/>
                <a:gd name="adj2" fmla="val 14447636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1298" y="2585357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5400000">
              <a:off x="2099582" y="2926897"/>
              <a:ext cx="1047751" cy="315683"/>
            </a:xfrm>
            <a:prstGeom prst="curvedConnector3">
              <a:avLst>
                <a:gd name="adj1" fmla="val 62468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2906485" y="2498271"/>
              <a:ext cx="179616" cy="767443"/>
            </a:xfrm>
            <a:custGeom>
              <a:avLst/>
              <a:gdLst>
                <a:gd name="connsiteX0" fmla="*/ 0 w 179616"/>
                <a:gd name="connsiteY0" fmla="*/ 29937 h 587829"/>
                <a:gd name="connsiteX1" fmla="*/ 29937 w 179616"/>
                <a:gd name="connsiteY1" fmla="*/ 0 h 587829"/>
                <a:gd name="connsiteX2" fmla="*/ 149679 w 179616"/>
                <a:gd name="connsiteY2" fmla="*/ 0 h 587829"/>
                <a:gd name="connsiteX3" fmla="*/ 179616 w 179616"/>
                <a:gd name="connsiteY3" fmla="*/ 29937 h 587829"/>
                <a:gd name="connsiteX4" fmla="*/ 179616 w 179616"/>
                <a:gd name="connsiteY4" fmla="*/ 557892 h 587829"/>
                <a:gd name="connsiteX5" fmla="*/ 149679 w 179616"/>
                <a:gd name="connsiteY5" fmla="*/ 587829 h 587829"/>
                <a:gd name="connsiteX6" fmla="*/ 29937 w 179616"/>
                <a:gd name="connsiteY6" fmla="*/ 587829 h 587829"/>
                <a:gd name="connsiteX7" fmla="*/ 0 w 179616"/>
                <a:gd name="connsiteY7" fmla="*/ 557892 h 587829"/>
                <a:gd name="connsiteX8" fmla="*/ 0 w 179616"/>
                <a:gd name="connsiteY8" fmla="*/ 29937 h 587829"/>
                <a:gd name="connsiteX0" fmla="*/ 0 w 179616"/>
                <a:gd name="connsiteY0" fmla="*/ 29937 h 767443"/>
                <a:gd name="connsiteX1" fmla="*/ 29937 w 179616"/>
                <a:gd name="connsiteY1" fmla="*/ 0 h 767443"/>
                <a:gd name="connsiteX2" fmla="*/ 149679 w 179616"/>
                <a:gd name="connsiteY2" fmla="*/ 0 h 767443"/>
                <a:gd name="connsiteX3" fmla="*/ 179616 w 179616"/>
                <a:gd name="connsiteY3" fmla="*/ 29937 h 767443"/>
                <a:gd name="connsiteX4" fmla="*/ 179616 w 179616"/>
                <a:gd name="connsiteY4" fmla="*/ 557892 h 767443"/>
                <a:gd name="connsiteX5" fmla="*/ 19050 w 179616"/>
                <a:gd name="connsiteY5" fmla="*/ 767443 h 767443"/>
                <a:gd name="connsiteX6" fmla="*/ 29937 w 179616"/>
                <a:gd name="connsiteY6" fmla="*/ 587829 h 767443"/>
                <a:gd name="connsiteX7" fmla="*/ 0 w 179616"/>
                <a:gd name="connsiteY7" fmla="*/ 557892 h 767443"/>
                <a:gd name="connsiteX8" fmla="*/ 0 w 179616"/>
                <a:gd name="connsiteY8" fmla="*/ 29937 h 7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16" h="767443">
                  <a:moveTo>
                    <a:pt x="0" y="29937"/>
                  </a:moveTo>
                  <a:cubicBezTo>
                    <a:pt x="0" y="13403"/>
                    <a:pt x="13403" y="0"/>
                    <a:pt x="29937" y="0"/>
                  </a:cubicBezTo>
                  <a:lnTo>
                    <a:pt x="149679" y="0"/>
                  </a:lnTo>
                  <a:cubicBezTo>
                    <a:pt x="166213" y="0"/>
                    <a:pt x="179616" y="13403"/>
                    <a:pt x="179616" y="29937"/>
                  </a:cubicBezTo>
                  <a:lnTo>
                    <a:pt x="179616" y="557892"/>
                  </a:lnTo>
                  <a:cubicBezTo>
                    <a:pt x="179616" y="574426"/>
                    <a:pt x="35584" y="767443"/>
                    <a:pt x="19050" y="767443"/>
                  </a:cubicBezTo>
                  <a:cubicBezTo>
                    <a:pt x="-20864" y="767443"/>
                    <a:pt x="69851" y="587829"/>
                    <a:pt x="29937" y="587829"/>
                  </a:cubicBezTo>
                  <a:cubicBezTo>
                    <a:pt x="13403" y="587829"/>
                    <a:pt x="0" y="574426"/>
                    <a:pt x="0" y="557892"/>
                  </a:cubicBezTo>
                  <a:lnTo>
                    <a:pt x="0" y="299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80216" y="2873827"/>
              <a:ext cx="291585" cy="636814"/>
            </a:xfrm>
            <a:custGeom>
              <a:avLst/>
              <a:gdLst>
                <a:gd name="connsiteX0" fmla="*/ 0 w 228600"/>
                <a:gd name="connsiteY0" fmla="*/ 38101 h 522514"/>
                <a:gd name="connsiteX1" fmla="*/ 38101 w 228600"/>
                <a:gd name="connsiteY1" fmla="*/ 0 h 522514"/>
                <a:gd name="connsiteX2" fmla="*/ 190499 w 228600"/>
                <a:gd name="connsiteY2" fmla="*/ 0 h 522514"/>
                <a:gd name="connsiteX3" fmla="*/ 228600 w 228600"/>
                <a:gd name="connsiteY3" fmla="*/ 38101 h 522514"/>
                <a:gd name="connsiteX4" fmla="*/ 228600 w 228600"/>
                <a:gd name="connsiteY4" fmla="*/ 484413 h 522514"/>
                <a:gd name="connsiteX5" fmla="*/ 190499 w 228600"/>
                <a:gd name="connsiteY5" fmla="*/ 522514 h 522514"/>
                <a:gd name="connsiteX6" fmla="*/ 38101 w 228600"/>
                <a:gd name="connsiteY6" fmla="*/ 522514 h 522514"/>
                <a:gd name="connsiteX7" fmla="*/ 0 w 228600"/>
                <a:gd name="connsiteY7" fmla="*/ 484413 h 522514"/>
                <a:gd name="connsiteX8" fmla="*/ 0 w 228600"/>
                <a:gd name="connsiteY8" fmla="*/ 38101 h 5225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91585 w 291585"/>
                <a:gd name="connsiteY4" fmla="*/ 484413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26270 w 291585"/>
                <a:gd name="connsiteY4" fmla="*/ 304799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75256 w 291585"/>
                <a:gd name="connsiteY4" fmla="*/ 337456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585" h="636814">
                  <a:moveTo>
                    <a:pt x="62985" y="38101"/>
                  </a:moveTo>
                  <a:cubicBezTo>
                    <a:pt x="62985" y="17058"/>
                    <a:pt x="80043" y="0"/>
                    <a:pt x="101086" y="0"/>
                  </a:cubicBezTo>
                  <a:lnTo>
                    <a:pt x="253484" y="0"/>
                  </a:lnTo>
                  <a:cubicBezTo>
                    <a:pt x="274527" y="0"/>
                    <a:pt x="291585" y="17058"/>
                    <a:pt x="291585" y="38101"/>
                  </a:cubicBezTo>
                  <a:lnTo>
                    <a:pt x="275256" y="337456"/>
                  </a:lnTo>
                  <a:cubicBezTo>
                    <a:pt x="275256" y="358499"/>
                    <a:pt x="29599" y="636814"/>
                    <a:pt x="8556" y="636814"/>
                  </a:cubicBezTo>
                  <a:cubicBezTo>
                    <a:pt x="-42243" y="636814"/>
                    <a:pt x="151885" y="522514"/>
                    <a:pt x="101086" y="522514"/>
                  </a:cubicBezTo>
                  <a:cubicBezTo>
                    <a:pt x="80043" y="522514"/>
                    <a:pt x="62985" y="505456"/>
                    <a:pt x="62985" y="484413"/>
                  </a:cubicBezTo>
                  <a:lnTo>
                    <a:pt x="62985" y="381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64621" y="3347355"/>
              <a:ext cx="478580" cy="604159"/>
            </a:xfrm>
            <a:custGeom>
              <a:avLst/>
              <a:gdLst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424542 w 424542"/>
                <a:gd name="connsiteY4" fmla="*/ 484415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48986 w 424542"/>
                <a:gd name="connsiteY0" fmla="*/ 217715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48986 w 424542"/>
                <a:gd name="connsiteY0" fmla="*/ 217715 h 555173"/>
                <a:gd name="connsiteX1" fmla="*/ 119744 w 424542"/>
                <a:gd name="connsiteY1" fmla="*/ 81643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33651 w 478580"/>
                <a:gd name="connsiteY4" fmla="*/ 500744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582387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424545 h 604159"/>
                <a:gd name="connsiteX5" fmla="*/ 135680 w 478580"/>
                <a:gd name="connsiteY5" fmla="*/ 549730 h 604159"/>
                <a:gd name="connsiteX6" fmla="*/ 130236 w 478580"/>
                <a:gd name="connsiteY6" fmla="*/ 538845 h 604159"/>
                <a:gd name="connsiteX7" fmla="*/ 10496 w 478580"/>
                <a:gd name="connsiteY7" fmla="*/ 604159 h 604159"/>
                <a:gd name="connsiteX8" fmla="*/ 54038 w 478580"/>
                <a:gd name="connsiteY8" fmla="*/ 484415 h 604159"/>
                <a:gd name="connsiteX9" fmla="*/ 103024 w 478580"/>
                <a:gd name="connsiteY9" fmla="*/ 217715 h 6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580" h="604159">
                  <a:moveTo>
                    <a:pt x="103024" y="217715"/>
                  </a:moveTo>
                  <a:cubicBezTo>
                    <a:pt x="103024" y="178636"/>
                    <a:pt x="134703" y="81643"/>
                    <a:pt x="173782" y="81643"/>
                  </a:cubicBezTo>
                  <a:lnTo>
                    <a:pt x="407822" y="0"/>
                  </a:lnTo>
                  <a:cubicBezTo>
                    <a:pt x="446901" y="0"/>
                    <a:pt x="478580" y="31679"/>
                    <a:pt x="478580" y="70758"/>
                  </a:cubicBezTo>
                  <a:cubicBezTo>
                    <a:pt x="452273" y="122465"/>
                    <a:pt x="307130" y="344716"/>
                    <a:pt x="249980" y="424545"/>
                  </a:cubicBezTo>
                  <a:cubicBezTo>
                    <a:pt x="192830" y="504374"/>
                    <a:pt x="155637" y="511630"/>
                    <a:pt x="135680" y="549730"/>
                  </a:cubicBezTo>
                  <a:cubicBezTo>
                    <a:pt x="135680" y="588809"/>
                    <a:pt x="87672" y="538845"/>
                    <a:pt x="130236" y="538845"/>
                  </a:cubicBezTo>
                  <a:lnTo>
                    <a:pt x="10496" y="604159"/>
                  </a:lnTo>
                  <a:cubicBezTo>
                    <a:pt x="-28583" y="604159"/>
                    <a:pt x="54038" y="523494"/>
                    <a:pt x="54038" y="484415"/>
                  </a:cubicBezTo>
                  <a:lnTo>
                    <a:pt x="103024" y="2177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2449285" y="3216729"/>
              <a:ext cx="195944" cy="375557"/>
            </a:xfrm>
            <a:custGeom>
              <a:avLst/>
              <a:gdLst>
                <a:gd name="connsiteX0" fmla="*/ 0 w 212272"/>
                <a:gd name="connsiteY0" fmla="*/ 35379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0 w 212272"/>
                <a:gd name="connsiteY8" fmla="*/ 35379 h 326572"/>
                <a:gd name="connsiteX0" fmla="*/ 81643 w 212272"/>
                <a:gd name="connsiteY0" fmla="*/ 68037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81643 w 212272"/>
                <a:gd name="connsiteY8" fmla="*/ 68037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72" h="326572">
                  <a:moveTo>
                    <a:pt x="81643" y="68037"/>
                  </a:moveTo>
                  <a:cubicBezTo>
                    <a:pt x="81643" y="48498"/>
                    <a:pt x="15840" y="0"/>
                    <a:pt x="35379" y="0"/>
                  </a:cubicBezTo>
                  <a:lnTo>
                    <a:pt x="176893" y="0"/>
                  </a:lnTo>
                  <a:cubicBezTo>
                    <a:pt x="196432" y="0"/>
                    <a:pt x="212272" y="15840"/>
                    <a:pt x="212272" y="35379"/>
                  </a:cubicBezTo>
                  <a:lnTo>
                    <a:pt x="212272" y="291193"/>
                  </a:lnTo>
                  <a:cubicBezTo>
                    <a:pt x="212272" y="310732"/>
                    <a:pt x="196432" y="326572"/>
                    <a:pt x="176893" y="326572"/>
                  </a:cubicBezTo>
                  <a:lnTo>
                    <a:pt x="35379" y="326572"/>
                  </a:lnTo>
                  <a:cubicBezTo>
                    <a:pt x="15840" y="326572"/>
                    <a:pt x="0" y="310732"/>
                    <a:pt x="0" y="291193"/>
                  </a:cubicBezTo>
                  <a:cubicBezTo>
                    <a:pt x="0" y="205922"/>
                    <a:pt x="81643" y="153308"/>
                    <a:pt x="81643" y="680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612572" y="3086099"/>
              <a:ext cx="195943" cy="490905"/>
            </a:xfrm>
            <a:custGeom>
              <a:avLst/>
              <a:gdLst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122464 w 146957"/>
                <a:gd name="connsiteY5" fmla="*/ 506186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81643 w 146957"/>
                <a:gd name="connsiteY4" fmla="*/ 432707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48986 w 195943"/>
                <a:gd name="connsiteY0" fmla="*/ 24493 h 506186"/>
                <a:gd name="connsiteX1" fmla="*/ 73479 w 195943"/>
                <a:gd name="connsiteY1" fmla="*/ 0 h 506186"/>
                <a:gd name="connsiteX2" fmla="*/ 171450 w 195943"/>
                <a:gd name="connsiteY2" fmla="*/ 0 h 506186"/>
                <a:gd name="connsiteX3" fmla="*/ 195943 w 195943"/>
                <a:gd name="connsiteY3" fmla="*/ 24493 h 506186"/>
                <a:gd name="connsiteX4" fmla="*/ 130629 w 195943"/>
                <a:gd name="connsiteY4" fmla="*/ 432707 h 506186"/>
                <a:gd name="connsiteX5" fmla="*/ 73479 w 195943"/>
                <a:gd name="connsiteY5" fmla="*/ 440871 h 506186"/>
                <a:gd name="connsiteX6" fmla="*/ 73479 w 195943"/>
                <a:gd name="connsiteY6" fmla="*/ 506186 h 506186"/>
                <a:gd name="connsiteX7" fmla="*/ 0 w 195943"/>
                <a:gd name="connsiteY7" fmla="*/ 481693 h 506186"/>
                <a:gd name="connsiteX8" fmla="*/ 48986 w 195943"/>
                <a:gd name="connsiteY8" fmla="*/ 24493 h 506186"/>
                <a:gd name="connsiteX0" fmla="*/ 48986 w 195943"/>
                <a:gd name="connsiteY0" fmla="*/ 24493 h 490905"/>
                <a:gd name="connsiteX1" fmla="*/ 73479 w 195943"/>
                <a:gd name="connsiteY1" fmla="*/ 0 h 490905"/>
                <a:gd name="connsiteX2" fmla="*/ 171450 w 195943"/>
                <a:gd name="connsiteY2" fmla="*/ 0 h 490905"/>
                <a:gd name="connsiteX3" fmla="*/ 195943 w 195943"/>
                <a:gd name="connsiteY3" fmla="*/ 24493 h 490905"/>
                <a:gd name="connsiteX4" fmla="*/ 130629 w 195943"/>
                <a:gd name="connsiteY4" fmla="*/ 432707 h 490905"/>
                <a:gd name="connsiteX5" fmla="*/ 73479 w 195943"/>
                <a:gd name="connsiteY5" fmla="*/ 440871 h 490905"/>
                <a:gd name="connsiteX6" fmla="*/ 40822 w 195943"/>
                <a:gd name="connsiteY6" fmla="*/ 489857 h 490905"/>
                <a:gd name="connsiteX7" fmla="*/ 0 w 195943"/>
                <a:gd name="connsiteY7" fmla="*/ 481693 h 490905"/>
                <a:gd name="connsiteX8" fmla="*/ 48986 w 195943"/>
                <a:gd name="connsiteY8" fmla="*/ 24493 h 4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43" h="490905">
                  <a:moveTo>
                    <a:pt x="48986" y="24493"/>
                  </a:moveTo>
                  <a:cubicBezTo>
                    <a:pt x="48986" y="10966"/>
                    <a:pt x="59952" y="0"/>
                    <a:pt x="73479" y="0"/>
                  </a:cubicBezTo>
                  <a:lnTo>
                    <a:pt x="171450" y="0"/>
                  </a:lnTo>
                  <a:cubicBezTo>
                    <a:pt x="184977" y="0"/>
                    <a:pt x="195943" y="10966"/>
                    <a:pt x="195943" y="24493"/>
                  </a:cubicBezTo>
                  <a:lnTo>
                    <a:pt x="130629" y="432707"/>
                  </a:lnTo>
                  <a:cubicBezTo>
                    <a:pt x="130629" y="446234"/>
                    <a:pt x="87006" y="440871"/>
                    <a:pt x="73479" y="440871"/>
                  </a:cubicBezTo>
                  <a:cubicBezTo>
                    <a:pt x="40822" y="440871"/>
                    <a:pt x="73479" y="489857"/>
                    <a:pt x="40822" y="489857"/>
                  </a:cubicBezTo>
                  <a:cubicBezTo>
                    <a:pt x="27295" y="489857"/>
                    <a:pt x="0" y="495220"/>
                    <a:pt x="0" y="481693"/>
                  </a:cubicBezTo>
                  <a:lnTo>
                    <a:pt x="48986" y="244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2811939">
              <a:off x="1510322" y="3326579"/>
              <a:ext cx="1035980" cy="409770"/>
            </a:xfrm>
            <a:custGeom>
              <a:avLst/>
              <a:gdLst>
                <a:gd name="connsiteX0" fmla="*/ 0 w 1062428"/>
                <a:gd name="connsiteY0" fmla="*/ 48523 h 291130"/>
                <a:gd name="connsiteX1" fmla="*/ 48523 w 1062428"/>
                <a:gd name="connsiteY1" fmla="*/ 0 h 291130"/>
                <a:gd name="connsiteX2" fmla="*/ 1013905 w 1062428"/>
                <a:gd name="connsiteY2" fmla="*/ 0 h 291130"/>
                <a:gd name="connsiteX3" fmla="*/ 1062428 w 1062428"/>
                <a:gd name="connsiteY3" fmla="*/ 48523 h 291130"/>
                <a:gd name="connsiteX4" fmla="*/ 1062428 w 1062428"/>
                <a:gd name="connsiteY4" fmla="*/ 242607 h 291130"/>
                <a:gd name="connsiteX5" fmla="*/ 1013905 w 1062428"/>
                <a:gd name="connsiteY5" fmla="*/ 291130 h 291130"/>
                <a:gd name="connsiteX6" fmla="*/ 48523 w 1062428"/>
                <a:gd name="connsiteY6" fmla="*/ 291130 h 291130"/>
                <a:gd name="connsiteX7" fmla="*/ 0 w 1062428"/>
                <a:gd name="connsiteY7" fmla="*/ 242607 h 291130"/>
                <a:gd name="connsiteX8" fmla="*/ 0 w 1062428"/>
                <a:gd name="connsiteY8" fmla="*/ 48523 h 291130"/>
                <a:gd name="connsiteX0" fmla="*/ 0 w 1062428"/>
                <a:gd name="connsiteY0" fmla="*/ 51095 h 293702"/>
                <a:gd name="connsiteX1" fmla="*/ 48523 w 1062428"/>
                <a:gd name="connsiteY1" fmla="*/ 2572 h 293702"/>
                <a:gd name="connsiteX2" fmla="*/ 1013905 w 1062428"/>
                <a:gd name="connsiteY2" fmla="*/ 2572 h 293702"/>
                <a:gd name="connsiteX3" fmla="*/ 1026681 w 1062428"/>
                <a:gd name="connsiteY3" fmla="*/ 17603 h 293702"/>
                <a:gd name="connsiteX4" fmla="*/ 1062428 w 1062428"/>
                <a:gd name="connsiteY4" fmla="*/ 245179 h 293702"/>
                <a:gd name="connsiteX5" fmla="*/ 1013905 w 1062428"/>
                <a:gd name="connsiteY5" fmla="*/ 293702 h 293702"/>
                <a:gd name="connsiteX6" fmla="*/ 48523 w 1062428"/>
                <a:gd name="connsiteY6" fmla="*/ 293702 h 293702"/>
                <a:gd name="connsiteX7" fmla="*/ 0 w 1062428"/>
                <a:gd name="connsiteY7" fmla="*/ 245179 h 293702"/>
                <a:gd name="connsiteX8" fmla="*/ 0 w 1062428"/>
                <a:gd name="connsiteY8" fmla="*/ 51095 h 293702"/>
                <a:gd name="connsiteX0" fmla="*/ 0 w 1062428"/>
                <a:gd name="connsiteY0" fmla="*/ 51095 h 341366"/>
                <a:gd name="connsiteX1" fmla="*/ 48523 w 1062428"/>
                <a:gd name="connsiteY1" fmla="*/ 2572 h 341366"/>
                <a:gd name="connsiteX2" fmla="*/ 1013905 w 1062428"/>
                <a:gd name="connsiteY2" fmla="*/ 2572 h 341366"/>
                <a:gd name="connsiteX3" fmla="*/ 1026681 w 1062428"/>
                <a:gd name="connsiteY3" fmla="*/ 17603 h 341366"/>
                <a:gd name="connsiteX4" fmla="*/ 1062428 w 1062428"/>
                <a:gd name="connsiteY4" fmla="*/ 245179 h 341366"/>
                <a:gd name="connsiteX5" fmla="*/ 969249 w 1062428"/>
                <a:gd name="connsiteY5" fmla="*/ 341366 h 341366"/>
                <a:gd name="connsiteX6" fmla="*/ 48523 w 1062428"/>
                <a:gd name="connsiteY6" fmla="*/ 293702 h 341366"/>
                <a:gd name="connsiteX7" fmla="*/ 0 w 1062428"/>
                <a:gd name="connsiteY7" fmla="*/ 245179 h 341366"/>
                <a:gd name="connsiteX8" fmla="*/ 0 w 1062428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27431 w 1030347"/>
                <a:gd name="connsiteY4" fmla="*/ 234767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16267 w 1030347"/>
                <a:gd name="connsiteY4" fmla="*/ 246683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35980"/>
                <a:gd name="connsiteY0" fmla="*/ 119499 h 409770"/>
                <a:gd name="connsiteX1" fmla="*/ 48523 w 1035980"/>
                <a:gd name="connsiteY1" fmla="*/ 70976 h 409770"/>
                <a:gd name="connsiteX2" fmla="*/ 1013905 w 1035980"/>
                <a:gd name="connsiteY2" fmla="*/ 70976 h 409770"/>
                <a:gd name="connsiteX3" fmla="*/ 1035590 w 1035980"/>
                <a:gd name="connsiteY3" fmla="*/ 4853 h 409770"/>
                <a:gd name="connsiteX4" fmla="*/ 1016267 w 1035980"/>
                <a:gd name="connsiteY4" fmla="*/ 315087 h 409770"/>
                <a:gd name="connsiteX5" fmla="*/ 969249 w 1035980"/>
                <a:gd name="connsiteY5" fmla="*/ 409770 h 409770"/>
                <a:gd name="connsiteX6" fmla="*/ 48523 w 1035980"/>
                <a:gd name="connsiteY6" fmla="*/ 362106 h 409770"/>
                <a:gd name="connsiteX7" fmla="*/ 0 w 1035980"/>
                <a:gd name="connsiteY7" fmla="*/ 313583 h 409770"/>
                <a:gd name="connsiteX8" fmla="*/ 0 w 1035980"/>
                <a:gd name="connsiteY8" fmla="*/ 119499 h 40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5980" h="409770">
                  <a:moveTo>
                    <a:pt x="0" y="119499"/>
                  </a:moveTo>
                  <a:cubicBezTo>
                    <a:pt x="0" y="92700"/>
                    <a:pt x="21724" y="70976"/>
                    <a:pt x="48523" y="70976"/>
                  </a:cubicBezTo>
                  <a:lnTo>
                    <a:pt x="1013905" y="70976"/>
                  </a:lnTo>
                  <a:cubicBezTo>
                    <a:pt x="1040704" y="70976"/>
                    <a:pt x="1035590" y="-21946"/>
                    <a:pt x="1035590" y="4853"/>
                  </a:cubicBezTo>
                  <a:cubicBezTo>
                    <a:pt x="1035590" y="69548"/>
                    <a:pt x="1016267" y="250392"/>
                    <a:pt x="1016267" y="315087"/>
                  </a:cubicBezTo>
                  <a:cubicBezTo>
                    <a:pt x="1016267" y="341886"/>
                    <a:pt x="996048" y="409770"/>
                    <a:pt x="969249" y="409770"/>
                  </a:cubicBezTo>
                  <a:lnTo>
                    <a:pt x="48523" y="362106"/>
                  </a:lnTo>
                  <a:cubicBezTo>
                    <a:pt x="21724" y="362106"/>
                    <a:pt x="0" y="340382"/>
                    <a:pt x="0" y="313583"/>
                  </a:cubicBezTo>
                  <a:lnTo>
                    <a:pt x="0" y="1194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/>
            <p:cNvCxnSpPr/>
            <p:nvPr/>
          </p:nvCxnSpPr>
          <p:spPr>
            <a:xfrm flipH="1">
              <a:off x="2019299" y="3371850"/>
              <a:ext cx="876301" cy="895350"/>
            </a:xfrm>
            <a:prstGeom prst="line">
              <a:avLst/>
            </a:prstGeom>
            <a:ln w="76200">
              <a:solidFill>
                <a:srgbClr val="FFB5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4115176" y="1071305"/>
            <a:ext cx="2808515" cy="3233995"/>
            <a:chOff x="4115176" y="1071305"/>
            <a:chExt cx="2808515" cy="323399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115176" y="1071305"/>
              <a:ext cx="2808515" cy="3233995"/>
              <a:chOff x="4115176" y="1071305"/>
              <a:chExt cx="2808515" cy="3233995"/>
            </a:xfrm>
          </p:grpSpPr>
          <p:sp>
            <p:nvSpPr>
              <p:cNvPr id="24" name="하트 23"/>
              <p:cNvSpPr/>
              <p:nvPr/>
            </p:nvSpPr>
            <p:spPr>
              <a:xfrm>
                <a:off x="4115176" y="1071305"/>
                <a:ext cx="2808515" cy="3176845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5303768" y="1977507"/>
                <a:ext cx="1316107" cy="2307156"/>
                <a:chOff x="5303768" y="1977507"/>
                <a:chExt cx="1316107" cy="2307156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>
                  <a:off x="5486400" y="1977507"/>
                  <a:ext cx="1133475" cy="1756294"/>
                  <a:chOff x="5486400" y="1977507"/>
                  <a:chExt cx="1133475" cy="175629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5581648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6467473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5486400" y="1977507"/>
                    <a:ext cx="1133475" cy="1756294"/>
                    <a:chOff x="5467350" y="2006082"/>
                    <a:chExt cx="1133475" cy="1756294"/>
                  </a:xfrm>
                </p:grpSpPr>
                <p:sp>
                  <p:nvSpPr>
                    <p:cNvPr id="99" name="사다리꼴 98"/>
                    <p:cNvSpPr/>
                    <p:nvPr/>
                  </p:nvSpPr>
                  <p:spPr>
                    <a:xfrm>
                      <a:off x="5467350" y="2228852"/>
                      <a:ext cx="1133475" cy="1533524"/>
                    </a:xfrm>
                    <a:custGeom>
                      <a:avLst/>
                      <a:gdLst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581025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304800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850106"/>
                        <a:gd name="connsiteY0" fmla="*/ 1476375 h 1495425"/>
                        <a:gd name="connsiteX1" fmla="*/ 283369 w 850106"/>
                        <a:gd name="connsiteY1" fmla="*/ 0 h 1495425"/>
                        <a:gd name="connsiteX2" fmla="*/ 850106 w 850106"/>
                        <a:gd name="connsiteY2" fmla="*/ 0 h 1495425"/>
                        <a:gd name="connsiteX3" fmla="*/ 666750 w 850106"/>
                        <a:gd name="connsiteY3" fmla="*/ 1495425 h 1495425"/>
                        <a:gd name="connsiteX4" fmla="*/ 304800 w 850106"/>
                        <a:gd name="connsiteY4" fmla="*/ 1476375 h 1495425"/>
                        <a:gd name="connsiteX5" fmla="*/ 0 w 850106"/>
                        <a:gd name="connsiteY5" fmla="*/ 1476375 h 1495425"/>
                        <a:gd name="connsiteX0" fmla="*/ 0 w 850106"/>
                        <a:gd name="connsiteY0" fmla="*/ 1476375 h 1504950"/>
                        <a:gd name="connsiteX1" fmla="*/ 283369 w 850106"/>
                        <a:gd name="connsiteY1" fmla="*/ 0 h 1504950"/>
                        <a:gd name="connsiteX2" fmla="*/ 850106 w 850106"/>
                        <a:gd name="connsiteY2" fmla="*/ 0 h 1504950"/>
                        <a:gd name="connsiteX3" fmla="*/ 666750 w 850106"/>
                        <a:gd name="connsiteY3" fmla="*/ 1495425 h 1504950"/>
                        <a:gd name="connsiteX4" fmla="*/ 419100 w 850106"/>
                        <a:gd name="connsiteY4" fmla="*/ 1504950 h 1504950"/>
                        <a:gd name="connsiteX5" fmla="*/ 0 w 850106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33525"/>
                        <a:gd name="connsiteX1" fmla="*/ 283369 w 1133475"/>
                        <a:gd name="connsiteY1" fmla="*/ 0 h 1533525"/>
                        <a:gd name="connsiteX2" fmla="*/ 850106 w 1133475"/>
                        <a:gd name="connsiteY2" fmla="*/ 0 h 1533525"/>
                        <a:gd name="connsiteX3" fmla="*/ 1133475 w 1133475"/>
                        <a:gd name="connsiteY3" fmla="*/ 838200 h 1533525"/>
                        <a:gd name="connsiteX4" fmla="*/ 571500 w 1133475"/>
                        <a:gd name="connsiteY4" fmla="*/ 1533525 h 1533525"/>
                        <a:gd name="connsiteX5" fmla="*/ 0 w 1133475"/>
                        <a:gd name="connsiteY5" fmla="*/ 1476375 h 1533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33475" h="1533525">
                          <a:moveTo>
                            <a:pt x="0" y="1476375"/>
                          </a:moveTo>
                          <a:lnTo>
                            <a:pt x="283369" y="0"/>
                          </a:lnTo>
                          <a:lnTo>
                            <a:pt x="850106" y="0"/>
                          </a:lnTo>
                          <a:lnTo>
                            <a:pt x="1133475" y="838200"/>
                          </a:lnTo>
                          <a:cubicBezTo>
                            <a:pt x="600075" y="1546225"/>
                            <a:pt x="809625" y="1311275"/>
                            <a:pt x="571500" y="1533525"/>
                          </a:cubicBezTo>
                          <a:lnTo>
                            <a:pt x="0" y="147637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5626671" y="2006082"/>
                      <a:ext cx="850345" cy="1222001"/>
                      <a:chOff x="5579046" y="2177532"/>
                      <a:chExt cx="850345" cy="1222001"/>
                    </a:xfrm>
                  </p:grpSpPr>
                  <p:sp>
                    <p:nvSpPr>
                      <p:cNvPr id="46" name="타원 45"/>
                      <p:cNvSpPr/>
                      <p:nvPr/>
                    </p:nvSpPr>
                    <p:spPr>
                      <a:xfrm>
                        <a:off x="5588688" y="2310962"/>
                        <a:ext cx="789215" cy="1088571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현 91"/>
                      <p:cNvSpPr/>
                      <p:nvPr/>
                    </p:nvSpPr>
                    <p:spPr>
                      <a:xfrm rot="2469746">
                        <a:off x="5579046" y="217753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현 92"/>
                      <p:cNvSpPr/>
                      <p:nvPr/>
                    </p:nvSpPr>
                    <p:spPr>
                      <a:xfrm rot="8455320">
                        <a:off x="5912420" y="219658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91895" y="2994933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562600" y="3286771"/>
                  <a:ext cx="871801" cy="389880"/>
                </a:xfrm>
                <a:custGeom>
                  <a:avLst/>
                  <a:gdLst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1034142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762000 w 1076325"/>
                    <a:gd name="connsiteY4" fmla="*/ 163284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36871"/>
                    <a:gd name="connsiteY0" fmla="*/ 64671 h 275580"/>
                    <a:gd name="connsiteX1" fmla="*/ 42183 w 1036871"/>
                    <a:gd name="connsiteY1" fmla="*/ 22488 h 275580"/>
                    <a:gd name="connsiteX2" fmla="*/ 1034142 w 1036871"/>
                    <a:gd name="connsiteY2" fmla="*/ 22488 h 275580"/>
                    <a:gd name="connsiteX3" fmla="*/ 923925 w 1036871"/>
                    <a:gd name="connsiteY3" fmla="*/ 7521 h 275580"/>
                    <a:gd name="connsiteX4" fmla="*/ 762000 w 1036871"/>
                    <a:gd name="connsiteY4" fmla="*/ 185772 h 275580"/>
                    <a:gd name="connsiteX5" fmla="*/ 662667 w 1036871"/>
                    <a:gd name="connsiteY5" fmla="*/ 275580 h 275580"/>
                    <a:gd name="connsiteX6" fmla="*/ 42183 w 1036871"/>
                    <a:gd name="connsiteY6" fmla="*/ 275580 h 275580"/>
                    <a:gd name="connsiteX7" fmla="*/ 0 w 1036871"/>
                    <a:gd name="connsiteY7" fmla="*/ 233397 h 275580"/>
                    <a:gd name="connsiteX8" fmla="*/ 0 w 1036871"/>
                    <a:gd name="connsiteY8" fmla="*/ 64671 h 275580"/>
                    <a:gd name="connsiteX0" fmla="*/ 0 w 923925"/>
                    <a:gd name="connsiteY0" fmla="*/ 64671 h 275580"/>
                    <a:gd name="connsiteX1" fmla="*/ 42183 w 923925"/>
                    <a:gd name="connsiteY1" fmla="*/ 22488 h 275580"/>
                    <a:gd name="connsiteX2" fmla="*/ 862692 w 923925"/>
                    <a:gd name="connsiteY2" fmla="*/ 22488 h 275580"/>
                    <a:gd name="connsiteX3" fmla="*/ 923925 w 923925"/>
                    <a:gd name="connsiteY3" fmla="*/ 7521 h 275580"/>
                    <a:gd name="connsiteX4" fmla="*/ 762000 w 923925"/>
                    <a:gd name="connsiteY4" fmla="*/ 185772 h 275580"/>
                    <a:gd name="connsiteX5" fmla="*/ 662667 w 923925"/>
                    <a:gd name="connsiteY5" fmla="*/ 275580 h 275580"/>
                    <a:gd name="connsiteX6" fmla="*/ 42183 w 923925"/>
                    <a:gd name="connsiteY6" fmla="*/ 275580 h 275580"/>
                    <a:gd name="connsiteX7" fmla="*/ 0 w 923925"/>
                    <a:gd name="connsiteY7" fmla="*/ 233397 h 275580"/>
                    <a:gd name="connsiteX8" fmla="*/ 0 w 923925"/>
                    <a:gd name="connsiteY8" fmla="*/ 64671 h 275580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62000 w 923925"/>
                    <a:gd name="connsiteY4" fmla="*/ 185772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04850 w 923925"/>
                    <a:gd name="connsiteY4" fmla="*/ 171969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871801"/>
                    <a:gd name="connsiteY0" fmla="*/ 64671 h 282481"/>
                    <a:gd name="connsiteX1" fmla="*/ 42183 w 871801"/>
                    <a:gd name="connsiteY1" fmla="*/ 22488 h 282481"/>
                    <a:gd name="connsiteX2" fmla="*/ 862692 w 871801"/>
                    <a:gd name="connsiteY2" fmla="*/ 22488 h 282481"/>
                    <a:gd name="connsiteX3" fmla="*/ 857250 w 871801"/>
                    <a:gd name="connsiteY3" fmla="*/ 7521 h 282481"/>
                    <a:gd name="connsiteX4" fmla="*/ 704850 w 871801"/>
                    <a:gd name="connsiteY4" fmla="*/ 171969 h 282481"/>
                    <a:gd name="connsiteX5" fmla="*/ 586467 w 871801"/>
                    <a:gd name="connsiteY5" fmla="*/ 282481 h 282481"/>
                    <a:gd name="connsiteX6" fmla="*/ 42183 w 871801"/>
                    <a:gd name="connsiteY6" fmla="*/ 275580 h 282481"/>
                    <a:gd name="connsiteX7" fmla="*/ 0 w 871801"/>
                    <a:gd name="connsiteY7" fmla="*/ 233397 h 282481"/>
                    <a:gd name="connsiteX8" fmla="*/ 0 w 871801"/>
                    <a:gd name="connsiteY8" fmla="*/ 64671 h 28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801" h="282481">
                      <a:moveTo>
                        <a:pt x="0" y="64671"/>
                      </a:moveTo>
                      <a:cubicBezTo>
                        <a:pt x="0" y="41374"/>
                        <a:pt x="18886" y="22488"/>
                        <a:pt x="42183" y="22488"/>
                      </a:cubicBezTo>
                      <a:lnTo>
                        <a:pt x="862692" y="22488"/>
                      </a:lnTo>
                      <a:cubicBezTo>
                        <a:pt x="885989" y="22488"/>
                        <a:pt x="857250" y="-15776"/>
                        <a:pt x="857250" y="7521"/>
                      </a:cubicBezTo>
                      <a:lnTo>
                        <a:pt x="704850" y="171969"/>
                      </a:lnTo>
                      <a:cubicBezTo>
                        <a:pt x="704850" y="195266"/>
                        <a:pt x="609764" y="282481"/>
                        <a:pt x="586467" y="282481"/>
                      </a:cubicBezTo>
                      <a:lnTo>
                        <a:pt x="42183" y="275580"/>
                      </a:lnTo>
                      <a:cubicBezTo>
                        <a:pt x="18886" y="275580"/>
                        <a:pt x="0" y="256694"/>
                        <a:pt x="0" y="233397"/>
                      </a:cubicBezTo>
                      <a:lnTo>
                        <a:pt x="0" y="6467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534024" y="3561681"/>
                  <a:ext cx="742950" cy="722982"/>
                </a:xfrm>
                <a:custGeom>
                  <a:avLst/>
                  <a:gdLst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771525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6286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81242 w 1219200"/>
                    <a:gd name="connsiteY6" fmla="*/ 7048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318808 w 1219200"/>
                    <a:gd name="connsiteY5" fmla="*/ 409575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081625"/>
                    <a:gd name="connsiteY0" fmla="*/ 161969 h 726840"/>
                    <a:gd name="connsiteX1" fmla="*/ 147917 w 1081625"/>
                    <a:gd name="connsiteY1" fmla="*/ 14052 h 726840"/>
                    <a:gd name="connsiteX2" fmla="*/ 1071283 w 1081625"/>
                    <a:gd name="connsiteY2" fmla="*/ 14052 h 726840"/>
                    <a:gd name="connsiteX3" fmla="*/ 723900 w 1081625"/>
                    <a:gd name="connsiteY3" fmla="*/ 47669 h 726840"/>
                    <a:gd name="connsiteX4" fmla="*/ 695325 w 1081625"/>
                    <a:gd name="connsiteY4" fmla="*/ 28060 h 726840"/>
                    <a:gd name="connsiteX5" fmla="*/ 490258 w 1081625"/>
                    <a:gd name="connsiteY5" fmla="*/ 356952 h 726840"/>
                    <a:gd name="connsiteX6" fmla="*/ 28575 w 1081625"/>
                    <a:gd name="connsiteY6" fmla="*/ 690327 h 726840"/>
                    <a:gd name="connsiteX7" fmla="*/ 81242 w 1081625"/>
                    <a:gd name="connsiteY7" fmla="*/ 718902 h 726840"/>
                    <a:gd name="connsiteX8" fmla="*/ 0 w 1081625"/>
                    <a:gd name="connsiteY8" fmla="*/ 637660 h 726840"/>
                    <a:gd name="connsiteX9" fmla="*/ 0 w 1081625"/>
                    <a:gd name="connsiteY9" fmla="*/ 161969 h 726840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90258 w 732988"/>
                    <a:gd name="connsiteY5" fmla="*/ 35309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3404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2950" h="722982">
                      <a:moveTo>
                        <a:pt x="0" y="158111"/>
                      </a:moveTo>
                      <a:cubicBezTo>
                        <a:pt x="0" y="76419"/>
                        <a:pt x="66225" y="10194"/>
                        <a:pt x="147917" y="10194"/>
                      </a:cubicBezTo>
                      <a:lnTo>
                        <a:pt x="680758" y="19719"/>
                      </a:lnTo>
                      <a:cubicBezTo>
                        <a:pt x="762450" y="19719"/>
                        <a:pt x="723900" y="-37881"/>
                        <a:pt x="723900" y="43811"/>
                      </a:cubicBezTo>
                      <a:lnTo>
                        <a:pt x="742950" y="52777"/>
                      </a:lnTo>
                      <a:cubicBezTo>
                        <a:pt x="723900" y="20169"/>
                        <a:pt x="648150" y="48294"/>
                        <a:pt x="461683" y="334044"/>
                      </a:cubicBezTo>
                      <a:cubicBezTo>
                        <a:pt x="264833" y="485697"/>
                        <a:pt x="68169" y="637256"/>
                        <a:pt x="28575" y="686469"/>
                      </a:cubicBezTo>
                      <a:cubicBezTo>
                        <a:pt x="-11019" y="735682"/>
                        <a:pt x="116167" y="723822"/>
                        <a:pt x="81242" y="715044"/>
                      </a:cubicBezTo>
                      <a:cubicBezTo>
                        <a:pt x="-450" y="715044"/>
                        <a:pt x="0" y="715494"/>
                        <a:pt x="0" y="633802"/>
                      </a:cubicBezTo>
                      <a:lnTo>
                        <a:pt x="0" y="15811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 rot="18750264">
                  <a:off x="5033572" y="3553828"/>
                  <a:ext cx="755406" cy="21501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67225" y="1790701"/>
                <a:ext cx="992194" cy="2371723"/>
                <a:chOff x="4526043" y="1828801"/>
                <a:chExt cx="1038151" cy="2371723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4798163" y="2861256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4589266" y="1900118"/>
                  <a:ext cx="771009" cy="109401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이등변 삼각형 20"/>
                <p:cNvSpPr/>
                <p:nvPr/>
              </p:nvSpPr>
              <p:spPr>
                <a:xfrm rot="10800000">
                  <a:off x="5234152" y="2120651"/>
                  <a:ext cx="228056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4540470" y="1828801"/>
                  <a:ext cx="930166" cy="4099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이등변 삼각형 59"/>
                <p:cNvSpPr/>
                <p:nvPr/>
              </p:nvSpPr>
              <p:spPr>
                <a:xfrm rot="10800000">
                  <a:off x="4540467" y="2115396"/>
                  <a:ext cx="175503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4526043" y="3066191"/>
                  <a:ext cx="1038151" cy="1134333"/>
                </a:xfrm>
                <a:custGeom>
                  <a:avLst/>
                  <a:gdLst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157166 w 1162050"/>
                    <a:gd name="connsiteY6" fmla="*/ 94297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76225 w 1104900"/>
                    <a:gd name="connsiteY7" fmla="*/ 29702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57175 w 1104900"/>
                    <a:gd name="connsiteY7" fmla="*/ 27797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47650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38125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1023941 w 1104900"/>
                    <a:gd name="connsiteY6" fmla="*/ 954145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57054 w 1038129"/>
                    <a:gd name="connsiteY0" fmla="*/ 42182 h 972419"/>
                    <a:gd name="connsiteX1" fmla="*/ 33245 w 1038129"/>
                    <a:gd name="connsiteY1" fmla="*/ 29444 h 972419"/>
                    <a:gd name="connsiteX2" fmla="*/ 880963 w 1038129"/>
                    <a:gd name="connsiteY2" fmla="*/ 29444 h 972419"/>
                    <a:gd name="connsiteX3" fmla="*/ 1038129 w 1038129"/>
                    <a:gd name="connsiteY3" fmla="*/ 186610 h 972419"/>
                    <a:gd name="connsiteX4" fmla="*/ 1038129 w 1038129"/>
                    <a:gd name="connsiteY4" fmla="*/ 815253 h 972419"/>
                    <a:gd name="connsiteX5" fmla="*/ 880963 w 1038129"/>
                    <a:gd name="connsiteY5" fmla="*/ 972419 h 972419"/>
                    <a:gd name="connsiteX6" fmla="*/ 957170 w 1038129"/>
                    <a:gd name="connsiteY6" fmla="*/ 948502 h 972419"/>
                    <a:gd name="connsiteX7" fmla="*/ 9429 w 1038129"/>
                    <a:gd name="connsiteY7" fmla="*/ 91353 h 972419"/>
                    <a:gd name="connsiteX8" fmla="*/ 57054 w 1038129"/>
                    <a:gd name="connsiteY8" fmla="*/ 42182 h 972419"/>
                    <a:gd name="connsiteX0" fmla="*/ 81 w 1085931"/>
                    <a:gd name="connsiteY0" fmla="*/ 42182 h 972419"/>
                    <a:gd name="connsiteX1" fmla="*/ 81047 w 1085931"/>
                    <a:gd name="connsiteY1" fmla="*/ 29444 h 972419"/>
                    <a:gd name="connsiteX2" fmla="*/ 928765 w 1085931"/>
                    <a:gd name="connsiteY2" fmla="*/ 29444 h 972419"/>
                    <a:gd name="connsiteX3" fmla="*/ 1085931 w 1085931"/>
                    <a:gd name="connsiteY3" fmla="*/ 186610 h 972419"/>
                    <a:gd name="connsiteX4" fmla="*/ 1085931 w 1085931"/>
                    <a:gd name="connsiteY4" fmla="*/ 815253 h 972419"/>
                    <a:gd name="connsiteX5" fmla="*/ 928765 w 1085931"/>
                    <a:gd name="connsiteY5" fmla="*/ 972419 h 972419"/>
                    <a:gd name="connsiteX6" fmla="*/ 1004972 w 1085931"/>
                    <a:gd name="connsiteY6" fmla="*/ 948502 h 972419"/>
                    <a:gd name="connsiteX7" fmla="*/ 57231 w 1085931"/>
                    <a:gd name="connsiteY7" fmla="*/ 91353 h 972419"/>
                    <a:gd name="connsiteX8" fmla="*/ 81 w 1085931"/>
                    <a:gd name="connsiteY8" fmla="*/ 42182 h 972419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57231 w 1097049"/>
                    <a:gd name="connsiteY7" fmla="*/ 91353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04856 w 1097049"/>
                    <a:gd name="connsiteY7" fmla="*/ 67436 h 948502"/>
                    <a:gd name="connsiteX8" fmla="*/ 81 w 1097049"/>
                    <a:gd name="connsiteY8" fmla="*/ 42182 h 948502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459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78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49412"/>
                    <a:gd name="connsiteX1" fmla="*/ 22149 w 1038151"/>
                    <a:gd name="connsiteY1" fmla="*/ 14410 h 949412"/>
                    <a:gd name="connsiteX2" fmla="*/ 869867 w 1038151"/>
                    <a:gd name="connsiteY2" fmla="*/ 14410 h 949412"/>
                    <a:gd name="connsiteX3" fmla="*/ 1027033 w 1038151"/>
                    <a:gd name="connsiteY3" fmla="*/ 171576 h 949412"/>
                    <a:gd name="connsiteX4" fmla="*/ 1027033 w 1038151"/>
                    <a:gd name="connsiteY4" fmla="*/ 800219 h 949412"/>
                    <a:gd name="connsiteX5" fmla="*/ 984167 w 1038151"/>
                    <a:gd name="connsiteY5" fmla="*/ 949412 h 949412"/>
                    <a:gd name="connsiteX6" fmla="*/ 946074 w 1038151"/>
                    <a:gd name="connsiteY6" fmla="*/ 933468 h 949412"/>
                    <a:gd name="connsiteX7" fmla="*/ 7858 w 1038151"/>
                    <a:gd name="connsiteY7" fmla="*/ 52402 h 949412"/>
                    <a:gd name="connsiteX8" fmla="*/ 131683 w 1038151"/>
                    <a:gd name="connsiteY8" fmla="*/ 51065 h 94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8151" h="949412">
                      <a:moveTo>
                        <a:pt x="131683" y="51065"/>
                      </a:moveTo>
                      <a:cubicBezTo>
                        <a:pt x="131683" y="-35735"/>
                        <a:pt x="-64651" y="14410"/>
                        <a:pt x="22149" y="14410"/>
                      </a:cubicBezTo>
                      <a:lnTo>
                        <a:pt x="869867" y="14410"/>
                      </a:lnTo>
                      <a:cubicBezTo>
                        <a:pt x="956667" y="14410"/>
                        <a:pt x="1027033" y="84776"/>
                        <a:pt x="1027033" y="171576"/>
                      </a:cubicBezTo>
                      <a:lnTo>
                        <a:pt x="1027033" y="800219"/>
                      </a:lnTo>
                      <a:cubicBezTo>
                        <a:pt x="1027033" y="887019"/>
                        <a:pt x="1070967" y="949412"/>
                        <a:pt x="984167" y="949412"/>
                      </a:cubicBezTo>
                      <a:lnTo>
                        <a:pt x="946074" y="933468"/>
                      </a:lnTo>
                      <a:cubicBezTo>
                        <a:pt x="859274" y="933468"/>
                        <a:pt x="-39767" y="155146"/>
                        <a:pt x="7858" y="52402"/>
                      </a:cubicBezTo>
                      <a:cubicBezTo>
                        <a:pt x="-27067" y="-30146"/>
                        <a:pt x="242808" y="85988"/>
                        <a:pt x="131683" y="5106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이등변 삼각형 66"/>
                <p:cNvSpPr/>
                <p:nvPr/>
              </p:nvSpPr>
              <p:spPr>
                <a:xfrm rot="10800000">
                  <a:off x="4639376" y="3152774"/>
                  <a:ext cx="656523" cy="714376"/>
                </a:xfrm>
                <a:custGeom>
                  <a:avLst/>
                  <a:gdLst>
                    <a:gd name="connsiteX0" fmla="*/ 0 w 504825"/>
                    <a:gd name="connsiteY0" fmla="*/ 933450 h 933450"/>
                    <a:gd name="connsiteX1" fmla="*/ 252413 w 504825"/>
                    <a:gd name="connsiteY1" fmla="*/ 0 h 933450"/>
                    <a:gd name="connsiteX2" fmla="*/ 504825 w 504825"/>
                    <a:gd name="connsiteY2" fmla="*/ 933450 h 933450"/>
                    <a:gd name="connsiteX3" fmla="*/ 0 w 504825"/>
                    <a:gd name="connsiteY3" fmla="*/ 933450 h 933450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18888"/>
                    <a:gd name="connsiteY0" fmla="*/ 561850 h 561850"/>
                    <a:gd name="connsiteX1" fmla="*/ 185738 w 518888"/>
                    <a:gd name="connsiteY1" fmla="*/ 9400 h 561850"/>
                    <a:gd name="connsiteX2" fmla="*/ 361949 w 518888"/>
                    <a:gd name="connsiteY2" fmla="*/ 238718 h 561850"/>
                    <a:gd name="connsiteX3" fmla="*/ 504825 w 518888"/>
                    <a:gd name="connsiteY3" fmla="*/ 561850 h 561850"/>
                    <a:gd name="connsiteX4" fmla="*/ 0 w 518888"/>
                    <a:gd name="connsiteY4" fmla="*/ 561850 h 561850"/>
                    <a:gd name="connsiteX0" fmla="*/ 0 w 528939"/>
                    <a:gd name="connsiteY0" fmla="*/ 561850 h 561850"/>
                    <a:gd name="connsiteX1" fmla="*/ 185738 w 528939"/>
                    <a:gd name="connsiteY1" fmla="*/ 9400 h 561850"/>
                    <a:gd name="connsiteX2" fmla="*/ 361949 w 528939"/>
                    <a:gd name="connsiteY2" fmla="*/ 238718 h 561850"/>
                    <a:gd name="connsiteX3" fmla="*/ 504825 w 528939"/>
                    <a:gd name="connsiteY3" fmla="*/ 561850 h 561850"/>
                    <a:gd name="connsiteX4" fmla="*/ 0 w 528939"/>
                    <a:gd name="connsiteY4" fmla="*/ 561850 h 561850"/>
                    <a:gd name="connsiteX0" fmla="*/ 0 w 532746"/>
                    <a:gd name="connsiteY0" fmla="*/ 561850 h 561850"/>
                    <a:gd name="connsiteX1" fmla="*/ 185738 w 532746"/>
                    <a:gd name="connsiteY1" fmla="*/ 9400 h 561850"/>
                    <a:gd name="connsiteX2" fmla="*/ 380999 w 532746"/>
                    <a:gd name="connsiteY2" fmla="*/ 238718 h 561850"/>
                    <a:gd name="connsiteX3" fmla="*/ 504825 w 532746"/>
                    <a:gd name="connsiteY3" fmla="*/ 561850 h 561850"/>
                    <a:gd name="connsiteX4" fmla="*/ 0 w 532746"/>
                    <a:gd name="connsiteY4" fmla="*/ 561850 h 561850"/>
                    <a:gd name="connsiteX0" fmla="*/ 0 w 532746"/>
                    <a:gd name="connsiteY0" fmla="*/ 562283 h 562283"/>
                    <a:gd name="connsiteX1" fmla="*/ 185738 w 532746"/>
                    <a:gd name="connsiteY1" fmla="*/ 9833 h 562283"/>
                    <a:gd name="connsiteX2" fmla="*/ 380999 w 532746"/>
                    <a:gd name="connsiteY2" fmla="*/ 228727 h 562283"/>
                    <a:gd name="connsiteX3" fmla="*/ 504825 w 532746"/>
                    <a:gd name="connsiteY3" fmla="*/ 562283 h 562283"/>
                    <a:gd name="connsiteX4" fmla="*/ 0 w 532746"/>
                    <a:gd name="connsiteY4" fmla="*/ 562283 h 562283"/>
                    <a:gd name="connsiteX0" fmla="*/ 0 w 529322"/>
                    <a:gd name="connsiteY0" fmla="*/ 562283 h 562283"/>
                    <a:gd name="connsiteX1" fmla="*/ 185738 w 529322"/>
                    <a:gd name="connsiteY1" fmla="*/ 9833 h 562283"/>
                    <a:gd name="connsiteX2" fmla="*/ 380999 w 529322"/>
                    <a:gd name="connsiteY2" fmla="*/ 228727 h 562283"/>
                    <a:gd name="connsiteX3" fmla="*/ 504825 w 529322"/>
                    <a:gd name="connsiteY3" fmla="*/ 562283 h 562283"/>
                    <a:gd name="connsiteX4" fmla="*/ 0 w 529322"/>
                    <a:gd name="connsiteY4" fmla="*/ 562283 h 562283"/>
                    <a:gd name="connsiteX0" fmla="*/ 0 w 513642"/>
                    <a:gd name="connsiteY0" fmla="*/ 644129 h 644129"/>
                    <a:gd name="connsiteX1" fmla="*/ 185738 w 513642"/>
                    <a:gd name="connsiteY1" fmla="*/ 91679 h 644129"/>
                    <a:gd name="connsiteX2" fmla="*/ 171449 w 513642"/>
                    <a:gd name="connsiteY2" fmla="*/ 39561 h 644129"/>
                    <a:gd name="connsiteX3" fmla="*/ 504825 w 513642"/>
                    <a:gd name="connsiteY3" fmla="*/ 644129 h 644129"/>
                    <a:gd name="connsiteX4" fmla="*/ 0 w 513642"/>
                    <a:gd name="connsiteY4" fmla="*/ 644129 h 644129"/>
                    <a:gd name="connsiteX0" fmla="*/ 0 w 513642"/>
                    <a:gd name="connsiteY0" fmla="*/ 604568 h 604568"/>
                    <a:gd name="connsiteX1" fmla="*/ 185738 w 513642"/>
                    <a:gd name="connsiteY1" fmla="*/ 52118 h 604568"/>
                    <a:gd name="connsiteX2" fmla="*/ 171449 w 513642"/>
                    <a:gd name="connsiteY2" fmla="*/ 0 h 604568"/>
                    <a:gd name="connsiteX3" fmla="*/ 504825 w 513642"/>
                    <a:gd name="connsiteY3" fmla="*/ 604568 h 604568"/>
                    <a:gd name="connsiteX4" fmla="*/ 0 w 513642"/>
                    <a:gd name="connsiteY4" fmla="*/ 604568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642" h="604568">
                      <a:moveTo>
                        <a:pt x="0" y="604568"/>
                      </a:moveTo>
                      <a:lnTo>
                        <a:pt x="185738" y="52118"/>
                      </a:lnTo>
                      <a:cubicBezTo>
                        <a:pt x="246063" y="-1737"/>
                        <a:pt x="184943" y="33008"/>
                        <a:pt x="171449" y="0"/>
                      </a:cubicBezTo>
                      <a:cubicBezTo>
                        <a:pt x="300830" y="123346"/>
                        <a:pt x="565150" y="550713"/>
                        <a:pt x="504825" y="604568"/>
                      </a:cubicBezTo>
                      <a:lnTo>
                        <a:pt x="0" y="604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4733929" y="3476628"/>
                  <a:ext cx="352421" cy="400047"/>
                </a:xfrm>
                <a:prstGeom prst="line">
                  <a:avLst/>
                </a:prstGeom>
                <a:ln w="57150">
                  <a:solidFill>
                    <a:srgbClr val="FFB6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5325131" y="2352205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4544081" y="2323630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4552950" y="3076575"/>
                  <a:ext cx="114300" cy="47625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0800000">
                  <a:off x="4800600" y="3038474"/>
                  <a:ext cx="361948" cy="209548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오각형 94"/>
                <p:cNvSpPr/>
                <p:nvPr/>
              </p:nvSpPr>
              <p:spPr>
                <a:xfrm rot="10800000">
                  <a:off x="4838693" y="3295650"/>
                  <a:ext cx="276231" cy="514348"/>
                </a:xfrm>
                <a:custGeom>
                  <a:avLst/>
                  <a:gdLst>
                    <a:gd name="connsiteX0" fmla="*/ 0 w 304806"/>
                    <a:gd name="connsiteY0" fmla="*/ 196464 h 514351"/>
                    <a:gd name="connsiteX1" fmla="*/ 152403 w 304806"/>
                    <a:gd name="connsiteY1" fmla="*/ 0 h 514351"/>
                    <a:gd name="connsiteX2" fmla="*/ 304806 w 304806"/>
                    <a:gd name="connsiteY2" fmla="*/ 196464 h 514351"/>
                    <a:gd name="connsiteX3" fmla="*/ 246593 w 304806"/>
                    <a:gd name="connsiteY3" fmla="*/ 514350 h 514351"/>
                    <a:gd name="connsiteX4" fmla="*/ 58213 w 304806"/>
                    <a:gd name="connsiteY4" fmla="*/ 514350 h 514351"/>
                    <a:gd name="connsiteX5" fmla="*/ 0 w 304806"/>
                    <a:gd name="connsiteY5" fmla="*/ 196464 h 514351"/>
                    <a:gd name="connsiteX0" fmla="*/ 47622 w 352428"/>
                    <a:gd name="connsiteY0" fmla="*/ 158364 h 476250"/>
                    <a:gd name="connsiteX1" fmla="*/ 0 w 352428"/>
                    <a:gd name="connsiteY1" fmla="*/ 0 h 476250"/>
                    <a:gd name="connsiteX2" fmla="*/ 352428 w 352428"/>
                    <a:gd name="connsiteY2" fmla="*/ 158364 h 476250"/>
                    <a:gd name="connsiteX3" fmla="*/ 294215 w 352428"/>
                    <a:gd name="connsiteY3" fmla="*/ 476250 h 476250"/>
                    <a:gd name="connsiteX4" fmla="*/ 105835 w 352428"/>
                    <a:gd name="connsiteY4" fmla="*/ 476250 h 476250"/>
                    <a:gd name="connsiteX5" fmla="*/ 47622 w 352428"/>
                    <a:gd name="connsiteY5" fmla="*/ 158364 h 476250"/>
                    <a:gd name="connsiteX0" fmla="*/ 47622 w 323853"/>
                    <a:gd name="connsiteY0" fmla="*/ 158364 h 476250"/>
                    <a:gd name="connsiteX1" fmla="*/ 0 w 323853"/>
                    <a:gd name="connsiteY1" fmla="*/ 0 h 476250"/>
                    <a:gd name="connsiteX2" fmla="*/ 323853 w 323853"/>
                    <a:gd name="connsiteY2" fmla="*/ 263139 h 476250"/>
                    <a:gd name="connsiteX3" fmla="*/ 294215 w 323853"/>
                    <a:gd name="connsiteY3" fmla="*/ 476250 h 476250"/>
                    <a:gd name="connsiteX4" fmla="*/ 105835 w 323853"/>
                    <a:gd name="connsiteY4" fmla="*/ 476250 h 476250"/>
                    <a:gd name="connsiteX5" fmla="*/ 47622 w 323853"/>
                    <a:gd name="connsiteY5" fmla="*/ 158364 h 476250"/>
                    <a:gd name="connsiteX0" fmla="*/ 0 w 276231"/>
                    <a:gd name="connsiteY0" fmla="*/ 82164 h 400050"/>
                    <a:gd name="connsiteX1" fmla="*/ 57153 w 276231"/>
                    <a:gd name="connsiteY1" fmla="*/ 0 h 400050"/>
                    <a:gd name="connsiteX2" fmla="*/ 276231 w 276231"/>
                    <a:gd name="connsiteY2" fmla="*/ 186939 h 400050"/>
                    <a:gd name="connsiteX3" fmla="*/ 246593 w 276231"/>
                    <a:gd name="connsiteY3" fmla="*/ 400050 h 400050"/>
                    <a:gd name="connsiteX4" fmla="*/ 58213 w 276231"/>
                    <a:gd name="connsiteY4" fmla="*/ 400050 h 400050"/>
                    <a:gd name="connsiteX5" fmla="*/ 0 w 276231"/>
                    <a:gd name="connsiteY5" fmla="*/ 8216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31" h="400050">
                      <a:moveTo>
                        <a:pt x="0" y="82164"/>
                      </a:moveTo>
                      <a:lnTo>
                        <a:pt x="57153" y="0"/>
                      </a:lnTo>
                      <a:lnTo>
                        <a:pt x="276231" y="186939"/>
                      </a:lnTo>
                      <a:lnTo>
                        <a:pt x="246593" y="400050"/>
                      </a:lnTo>
                      <a:lnTo>
                        <a:pt x="58213" y="400050"/>
                      </a:lnTo>
                      <a:lnTo>
                        <a:pt x="0" y="82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순서도: 수동 입력 64"/>
                <p:cNvSpPr/>
                <p:nvPr/>
              </p:nvSpPr>
              <p:spPr>
                <a:xfrm rot="8028254">
                  <a:off x="4972608" y="3125692"/>
                  <a:ext cx="343809" cy="204506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수동 입력 65"/>
                <p:cNvSpPr/>
                <p:nvPr/>
              </p:nvSpPr>
              <p:spPr>
                <a:xfrm rot="2908989">
                  <a:off x="4675200" y="3104540"/>
                  <a:ext cx="324942" cy="228637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" name="직선 연결선 111"/>
              <p:cNvCxnSpPr/>
              <p:nvPr/>
            </p:nvCxnSpPr>
            <p:spPr>
              <a:xfrm flipH="1">
                <a:off x="5572124" y="3409950"/>
                <a:ext cx="876301" cy="895350"/>
              </a:xfrm>
              <a:prstGeom prst="line">
                <a:avLst/>
              </a:prstGeom>
              <a:ln w="76200">
                <a:solidFill>
                  <a:srgbClr val="FFB5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이등변 삼각형 117"/>
            <p:cNvSpPr/>
            <p:nvPr/>
          </p:nvSpPr>
          <p:spPr>
            <a:xfrm rot="3821233">
              <a:off x="4431700" y="3032449"/>
              <a:ext cx="178924" cy="109957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7401546" y="81954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627752" y="457106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7780940" y="466903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임신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7639426" y="1099880"/>
            <a:ext cx="2808515" cy="3176845"/>
            <a:chOff x="7639426" y="1099880"/>
            <a:chExt cx="2808515" cy="3176845"/>
          </a:xfrm>
        </p:grpSpPr>
        <p:sp>
          <p:nvSpPr>
            <p:cNvPr id="126" name="하트 125"/>
            <p:cNvSpPr/>
            <p:nvPr/>
          </p:nvSpPr>
          <p:spPr>
            <a:xfrm>
              <a:off x="7639426" y="1099880"/>
              <a:ext cx="2808515" cy="3176845"/>
            </a:xfrm>
            <a:prstGeom prst="hear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눈물 방울 184"/>
            <p:cNvSpPr/>
            <p:nvPr/>
          </p:nvSpPr>
          <p:spPr>
            <a:xfrm rot="8126252">
              <a:off x="8067674" y="1933575"/>
              <a:ext cx="1819275" cy="2019300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/>
            <p:cNvSpPr/>
            <p:nvPr/>
          </p:nvSpPr>
          <p:spPr>
            <a:xfrm>
              <a:off x="8258175" y="2371726"/>
              <a:ext cx="752475" cy="8382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 rot="1764817">
              <a:off x="8671544" y="2978211"/>
              <a:ext cx="752475" cy="4733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/>
            <p:cNvSpPr/>
            <p:nvPr/>
          </p:nvSpPr>
          <p:spPr>
            <a:xfrm rot="21252311">
              <a:off x="8629557" y="315442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/>
            <p:cNvSpPr/>
            <p:nvPr/>
          </p:nvSpPr>
          <p:spPr>
            <a:xfrm rot="5400000">
              <a:off x="8810532" y="3049650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9077232" y="340207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 rot="2914554">
              <a:off x="9201057" y="3202047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4" name="구부러진 연결선 193"/>
            <p:cNvCxnSpPr/>
            <p:nvPr/>
          </p:nvCxnSpPr>
          <p:spPr>
            <a:xfrm rot="5400000" flipH="1" flipV="1">
              <a:off x="8782052" y="2571750"/>
              <a:ext cx="1104901" cy="28575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E4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03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6971" y="65761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436502" y="4504387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9690" y="4678558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출산 후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하트 5"/>
          <p:cNvSpPr/>
          <p:nvPr/>
        </p:nvSpPr>
        <p:spPr>
          <a:xfrm>
            <a:off x="1591051" y="937955"/>
            <a:ext cx="2808515" cy="3176845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296270" y="2047875"/>
            <a:ext cx="1123205" cy="1828800"/>
            <a:chOff x="2229595" y="2019300"/>
            <a:chExt cx="1123205" cy="18288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9595" y="2228850"/>
              <a:ext cx="1123205" cy="1619250"/>
              <a:chOff x="2334370" y="2266950"/>
              <a:chExt cx="1123205" cy="161925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 rot="16200000">
                <a:off x="2683196" y="2908565"/>
                <a:ext cx="736422" cy="54020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598514" y="2266950"/>
                <a:ext cx="859061" cy="666750"/>
                <a:chOff x="2436589" y="2428875"/>
                <a:chExt cx="1033165" cy="81915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2495550" y="2428875"/>
                  <a:ext cx="895350" cy="81915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436589" y="26570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360514" y="26951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모서리가 둥근 직사각형 20"/>
              <p:cNvSpPr/>
              <p:nvPr/>
            </p:nvSpPr>
            <p:spPr>
              <a:xfrm rot="16200000">
                <a:off x="2760805" y="3119523"/>
                <a:ext cx="184555" cy="6511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19959501">
                <a:off x="3275238" y="2880237"/>
                <a:ext cx="176830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105149" y="3413007"/>
                <a:ext cx="200371" cy="47319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 rot="2927590">
                <a:off x="2539489" y="2836964"/>
                <a:ext cx="164011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2676525" y="2152650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16840843">
              <a:off x="2980886" y="2212384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>
              <a:off x="2743200" y="2143125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16840843">
              <a:off x="3057086" y="2240959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>
              <a:off x="2714624" y="2019300"/>
              <a:ext cx="295275" cy="542925"/>
            </a:xfrm>
            <a:prstGeom prst="arc">
              <a:avLst>
                <a:gd name="adj1" fmla="val 1853044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2400300" y="1028700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해 38"/>
          <p:cNvSpPr/>
          <p:nvPr/>
        </p:nvSpPr>
        <p:spPr>
          <a:xfrm>
            <a:off x="2228850" y="1743075"/>
            <a:ext cx="342900" cy="361950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4010025" y="1038225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달 40"/>
          <p:cNvSpPr/>
          <p:nvPr/>
        </p:nvSpPr>
        <p:spPr>
          <a:xfrm rot="11123614">
            <a:off x="3920083" y="1761525"/>
            <a:ext cx="183024" cy="32424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3438525" y="1057275"/>
            <a:ext cx="0" cy="96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구름 44"/>
          <p:cNvSpPr/>
          <p:nvPr/>
        </p:nvSpPr>
        <p:spPr>
          <a:xfrm>
            <a:off x="3305175" y="1981200"/>
            <a:ext cx="314325" cy="1714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12403" y="1743075"/>
            <a:ext cx="32127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해야될</a:t>
            </a:r>
            <a:r>
              <a:rPr lang="ko-KR" altLang="en-US" dirty="0" smtClean="0"/>
              <a:t> 레이아웃</a:t>
            </a:r>
            <a:r>
              <a:rPr lang="en-US" altLang="ko-KR" smtClean="0"/>
              <a:t>&gt;</a:t>
            </a:r>
          </a:p>
          <a:p>
            <a:endParaRPr lang="en-US" altLang="ko-KR" smtClean="0"/>
          </a:p>
          <a:p>
            <a:r>
              <a:rPr lang="ko-KR" altLang="en-US" dirty="0" err="1" smtClean="0"/>
              <a:t>튜토리얼</a:t>
            </a:r>
            <a:endParaRPr lang="en-US" altLang="ko-KR" dirty="0" smtClean="0"/>
          </a:p>
          <a:p>
            <a:r>
              <a:rPr lang="ko-KR" altLang="en-US" dirty="0" smtClean="0"/>
              <a:t>동영상 제작 부분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노래선택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147</Words>
  <Application>Microsoft Office PowerPoint</Application>
  <PresentationFormat>와이드스크린</PresentationFormat>
  <Paragraphs>86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정민지</dc:creator>
  <cp:lastModifiedBy>정민지</cp:lastModifiedBy>
  <cp:revision>73</cp:revision>
  <dcterms:created xsi:type="dcterms:W3CDTF">2018-03-30T03:06:05Z</dcterms:created>
  <dcterms:modified xsi:type="dcterms:W3CDTF">2018-04-03T14:15:34Z</dcterms:modified>
</cp:coreProperties>
</file>